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2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C7E4F9-1826-48F5-89FA-6DF820E2A961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EC35F8-B9C9-4F9E-8E87-5663166CE0F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556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EC35F8-B9C9-4F9E-8E87-5663166CE0F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474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EC35F8-B9C9-4F9E-8E87-5663166CE0F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2044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EC35F8-B9C9-4F9E-8E87-5663166CE0F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127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739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152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4560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432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7" name="Picture 6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6240379"/>
            <a:ext cx="914400" cy="541421"/>
          </a:xfrm>
          <a:prstGeom prst="rect">
            <a:avLst/>
          </a:prstGeom>
        </p:spPr>
      </p:pic>
      <p:pic>
        <p:nvPicPr>
          <p:cNvPr id="8" name="Picture 7">
            <a:hlinkClick r:id="" action="ppaction://hlinkshowjump?jump=nextslide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6251659"/>
            <a:ext cx="895350" cy="530141"/>
          </a:xfrm>
          <a:prstGeom prst="rect">
            <a:avLst/>
          </a:prstGeom>
        </p:spPr>
      </p:pic>
      <p:pic>
        <p:nvPicPr>
          <p:cNvPr id="9" name="Picture 8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152388"/>
            <a:ext cx="629412" cy="629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733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339840"/>
            <a:ext cx="12065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62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867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401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165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909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6240379"/>
            <a:ext cx="914400" cy="541421"/>
          </a:xfrm>
          <a:prstGeom prst="rect">
            <a:avLst/>
          </a:prstGeom>
        </p:spPr>
      </p:pic>
      <p:pic>
        <p:nvPicPr>
          <p:cNvPr id="6" name="Picture 5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152388"/>
            <a:ext cx="629412" cy="629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445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003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2969D-280A-47E5-913D-7C2ACF54A70E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C70F3-9693-493B-A855-DC3A082105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970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Curriculum Central</a:t>
            </a:r>
            <a:br>
              <a:rPr lang="en-US" dirty="0" smtClean="0"/>
            </a:br>
            <a:r>
              <a:rPr lang="en-US" dirty="0" smtClean="0"/>
              <a:t>Basics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Info will be filled in later</a:t>
            </a:r>
          </a:p>
          <a:p>
            <a:r>
              <a:rPr lang="en-US" dirty="0" smtClean="0"/>
              <a:t>Not part of ETEC 750B project</a:t>
            </a:r>
          </a:p>
          <a:p>
            <a:r>
              <a:rPr lang="en-US" dirty="0" smtClean="0"/>
              <a:t>How to enter your profile information</a:t>
            </a:r>
          </a:p>
          <a:p>
            <a:r>
              <a:rPr lang="en-US" dirty="0" smtClean="0"/>
              <a:t>How often to save</a:t>
            </a:r>
          </a:p>
          <a:p>
            <a:r>
              <a:rPr lang="en-US" dirty="0" smtClean="0"/>
              <a:t>When to change your department/discipline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0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Am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This instructional module consist of nine PowerPoint files.</a:t>
            </a:r>
          </a:p>
          <a:p>
            <a:r>
              <a:rPr lang="en-US" dirty="0"/>
              <a:t>The next slide shows a pictorial diagram of where you currently are in the module – the red circle.</a:t>
            </a:r>
          </a:p>
          <a:p>
            <a:r>
              <a:rPr lang="en-US" dirty="0"/>
              <a:t>The home icon below will take you back to the menu for this section.</a:t>
            </a:r>
          </a:p>
          <a:p>
            <a:r>
              <a:rPr lang="en-US" dirty="0"/>
              <a:t>From the menu, you can choose to go back to the main menu to access any other sections in this module.</a:t>
            </a:r>
          </a:p>
          <a:p>
            <a:r>
              <a:rPr lang="en-US" dirty="0"/>
              <a:t>Previous and next arrows allow easy navigation within each section.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56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1" y="0"/>
            <a:ext cx="8018930" cy="6196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5737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115</Words>
  <Application>Microsoft Office PowerPoint</Application>
  <PresentationFormat>On-screen Show (4:3)</PresentationFormat>
  <Paragraphs>15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Curriculum Central Basics</vt:lpstr>
      <vt:lpstr>Where Am I?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Curriculum Central Basics</dc:title>
  <dc:creator>Melissa</dc:creator>
  <cp:lastModifiedBy>Melissa</cp:lastModifiedBy>
  <cp:revision>5</cp:revision>
  <dcterms:created xsi:type="dcterms:W3CDTF">2012-03-23T08:50:18Z</dcterms:created>
  <dcterms:modified xsi:type="dcterms:W3CDTF">2012-04-01T05:30:59Z</dcterms:modified>
</cp:coreProperties>
</file>